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ohUhB_h3wl0?version=2&amp;hl=en_US&amp;rel=0" TargetMode="Externa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TRICKS OF </a:t>
            </a:r>
            <a:br>
              <a:rPr lang="en-US" dirty="0" smtClean="0"/>
            </a:br>
            <a:r>
              <a:rPr lang="en-US" dirty="0" smtClean="0"/>
              <a:t>THE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Procedural Writing + Presentation Tips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 GIVE THE AUDIENCE A TIP OR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Did you realize a way to make your skill easier while you were learning it?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5272" y="3718284"/>
            <a:ext cx="587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Share your new knowledge with the audience!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212" y="2758467"/>
            <a:ext cx="80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Did one tool work better than another?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5212" y="3182704"/>
            <a:ext cx="624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Did you find a time saving strategy?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093" y="5404714"/>
            <a:ext cx="100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“I noticed that the plastic flipper worked much better than the metal one</a:t>
            </a:r>
          </a:p>
          <a:p>
            <a:r>
              <a:rPr lang="en-US" dirty="0"/>
              <a:t> </a:t>
            </a:r>
            <a:r>
              <a:rPr lang="en-US" dirty="0" smtClean="0"/>
              <a:t>             for flipping the eggs. I recommend you use it instead!”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5212" y="4345606"/>
            <a:ext cx="1029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“I noticed that if I had all of my tools ready before I started, it was much </a:t>
            </a:r>
          </a:p>
          <a:p>
            <a:r>
              <a:rPr lang="en-US" dirty="0"/>
              <a:t> </a:t>
            </a:r>
            <a:r>
              <a:rPr lang="en-US" dirty="0" smtClean="0"/>
              <a:t>             easier to paint the side of my house. I didn’t have to go back and forth to</a:t>
            </a:r>
          </a:p>
          <a:p>
            <a:r>
              <a:rPr lang="en-US" dirty="0"/>
              <a:t> </a:t>
            </a:r>
            <a:r>
              <a:rPr lang="en-US" dirty="0" smtClean="0"/>
              <a:t>             the brushes and paints from the garage, and it saved me time!”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#8 CHECK YOUR WRITTEN AND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PRESENTATION WORK WHEN YOU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THINK YOU ARE FINISHED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Are your instructions clear?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4129" y="2940954"/>
            <a:ext cx="677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Will the audience understand?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212" y="4336693"/>
            <a:ext cx="5370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Will they be able to use your instructions to SUCCESSFULLY complete/master the skill?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68" y="3484991"/>
            <a:ext cx="2896169" cy="197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66" y="2458074"/>
            <a:ext cx="3138011" cy="1616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51" y="1428779"/>
            <a:ext cx="2188873" cy="1501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0095" y="5768294"/>
            <a:ext cx="820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need to go back to your instructions and make a few edits. That’s ok!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tips can be found in your project booklet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Using them will help people understand and make your presentation as fun as possible!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/>
              <a:t>Have fun and stay safe while you gain your new skill!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Create Some Great Procedural Instructions For This Project???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Some Tips…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#1 Choose a REALISTIC NEW SKILL!</a:t>
            </a:r>
          </a:p>
          <a:p>
            <a:pPr>
              <a:buFontTx/>
              <a:buChar char="-"/>
            </a:pPr>
            <a:r>
              <a:rPr lang="en-US" dirty="0" smtClean="0"/>
              <a:t>How much time do you have?</a:t>
            </a:r>
          </a:p>
          <a:p>
            <a:pPr>
              <a:buFontTx/>
              <a:buChar char="-"/>
            </a:pPr>
            <a:r>
              <a:rPr lang="en-US" dirty="0" smtClean="0"/>
              <a:t>What type of materials do you have available at home?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Are your parents/guardians willing to chip in some $ for materials?</a:t>
            </a:r>
          </a:p>
          <a:p>
            <a:pPr>
              <a:buFontTx/>
              <a:buChar char="-"/>
            </a:pPr>
            <a:r>
              <a:rPr lang="en-US" dirty="0" smtClean="0"/>
              <a:t>Is your skill safe and approved by the adult in your family?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REALISTIC/TIMELY SKILL…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example of an UNREALISTIC skill…</a:t>
            </a:r>
          </a:p>
          <a:p>
            <a:pPr marL="0" indent="0">
              <a:buNone/>
            </a:pPr>
            <a:r>
              <a:rPr lang="en-US" dirty="0" smtClean="0"/>
              <a:t>BUILDING A GO-KART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881736"/>
            <a:ext cx="2844883" cy="189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78" y="2881736"/>
            <a:ext cx="2793888" cy="185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9548" y="4953354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Can you finish it and create instructions in a few weeks while doing work for other classes?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5147" y="4838003"/>
            <a:ext cx="24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Money? Parts? Available at home?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1724" y="2958269"/>
            <a:ext cx="327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great skill or goal to save for when you have more time.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REALISTIC/TIMELY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39721"/>
            <a:ext cx="10058400" cy="4854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Examples of REALISTIC skills…</a:t>
            </a:r>
          </a:p>
          <a:p>
            <a:pPr marL="0" indent="0">
              <a:buNone/>
            </a:pPr>
            <a:r>
              <a:rPr lang="en-US" dirty="0" smtClean="0"/>
              <a:t>Change the Oil on a Go-Kart</a:t>
            </a:r>
          </a:p>
          <a:p>
            <a:pPr marL="0" indent="0">
              <a:buNone/>
            </a:pPr>
            <a:r>
              <a:rPr lang="en-US" dirty="0" smtClean="0"/>
              <a:t>Cook a Great Meal</a:t>
            </a:r>
          </a:p>
          <a:p>
            <a:pPr marL="0" indent="0">
              <a:buNone/>
            </a:pPr>
            <a:r>
              <a:rPr lang="en-US" dirty="0" smtClean="0"/>
              <a:t>Bake a Dessert</a:t>
            </a:r>
          </a:p>
          <a:p>
            <a:pPr marL="0" indent="0">
              <a:buNone/>
            </a:pPr>
            <a:r>
              <a:rPr lang="en-US" dirty="0" smtClean="0"/>
              <a:t>Snowboard/Skateboard Trick</a:t>
            </a:r>
          </a:p>
          <a:p>
            <a:pPr marL="0" indent="0">
              <a:buNone/>
            </a:pPr>
            <a:r>
              <a:rPr lang="en-US" dirty="0" smtClean="0"/>
              <a:t>A Safe Magic Trick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79" y="4044538"/>
            <a:ext cx="2768623" cy="188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50" y="1739721"/>
            <a:ext cx="2089096" cy="208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5212" y="5261449"/>
            <a:ext cx="589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***These can all be mastered in a few weeks, </a:t>
            </a:r>
          </a:p>
          <a:p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with little or no $$$, and </a:t>
            </a:r>
            <a:r>
              <a:rPr lang="en-US" dirty="0">
                <a:solidFill>
                  <a:schemeClr val="tx2"/>
                </a:solidFill>
              </a:rPr>
              <a:t>time left over to 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create your instructions and presentation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***They have clear procedural steps too!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96" y="2601531"/>
            <a:ext cx="2824766" cy="15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IMAGINE YOUR AUDIENCE HAS NO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Imagine they have </a:t>
            </a:r>
            <a:r>
              <a:rPr lang="en-US" u="sng" dirty="0" smtClean="0"/>
              <a:t>NO</a:t>
            </a:r>
            <a:r>
              <a:rPr lang="en-US" dirty="0" smtClean="0"/>
              <a:t> </a:t>
            </a:r>
            <a:r>
              <a:rPr lang="en-US" u="sng" dirty="0" smtClean="0"/>
              <a:t>CLUE</a:t>
            </a:r>
            <a:r>
              <a:rPr lang="en-US" dirty="0" smtClean="0"/>
              <a:t> about your skill or how to do it well.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0" y="3457776"/>
            <a:ext cx="3029878" cy="164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92" y="2500816"/>
            <a:ext cx="4106257" cy="273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68" y="3046558"/>
            <a:ext cx="2991840" cy="205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1420" y="5396248"/>
            <a:ext cx="33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yourself in their shoes.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2960" y="5442414"/>
            <a:ext cx="363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the skill from their perspective.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35106" y="5233484"/>
            <a:ext cx="2717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little details do you need to make them aware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TARGET YOUR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Examine your skill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5" y="4140201"/>
            <a:ext cx="3305577" cy="2203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07" y="3916745"/>
            <a:ext cx="1887816" cy="2609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3" y="3958198"/>
            <a:ext cx="3509430" cy="2385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212" y="2395470"/>
            <a:ext cx="717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up instructions or </a:t>
            </a:r>
            <a:r>
              <a:rPr lang="en-US" sz="2400" dirty="0" smtClean="0"/>
              <a:t>tutorials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5212" y="2966888"/>
            <a:ext cx="6954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Break the skill down into simple/clear </a:t>
            </a:r>
            <a:endParaRPr lang="en-US" sz="2400" dirty="0" smtClean="0"/>
          </a:p>
          <a:p>
            <a:r>
              <a:rPr lang="en-US" sz="2400" dirty="0" smtClean="0"/>
              <a:t>target </a:t>
            </a:r>
            <a:r>
              <a:rPr lang="en-US" sz="2400" dirty="0"/>
              <a:t>tasks the audience can easily master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36234"/>
            <a:ext cx="10058402" cy="1219200"/>
          </a:xfrm>
        </p:spPr>
        <p:txBody>
          <a:bodyPr/>
          <a:lstStyle/>
          <a:p>
            <a:r>
              <a:rPr lang="en-US" dirty="0" smtClean="0"/>
              <a:t>#4 BEGIN AT THE 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that mean???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5212" y="2408349"/>
            <a:ext cx="676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beginning of your presentation, show the audience an example of the finished product.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5212" y="3283280"/>
            <a:ext cx="703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Helps them VISUALIZE and get interested in what you’re going to show them.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97025" y="3266985"/>
            <a:ext cx="334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be a photo, short video clip, or you could bring the sample/example to class to show.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0" y="430451"/>
            <a:ext cx="3225293" cy="252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929611"/>
            <a:ext cx="3208986" cy="2406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36" y="3911989"/>
            <a:ext cx="3901189" cy="251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27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#5 USE COMMAND WORDS AND TOOLS IN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YOUR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Words that clearly show what needs to be done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2051"/>
              </p:ext>
            </p:extLst>
          </p:nvPr>
        </p:nvGraphicFramePr>
        <p:xfrm>
          <a:off x="1825938" y="2362998"/>
          <a:ext cx="8128000" cy="1925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Unclear Instruction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r>
                        <a:rPr lang="en-US" baseline="0" dirty="0" smtClean="0"/>
                        <a:t> Instruction Step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 ml of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Measure</a:t>
                      </a:r>
                      <a:r>
                        <a:rPr lang="en-US" dirty="0" smtClean="0"/>
                        <a:t> 50 ml of water and </a:t>
                      </a:r>
                      <a:r>
                        <a:rPr lang="en-US" u="sng" dirty="0" smtClean="0"/>
                        <a:t>pour</a:t>
                      </a:r>
                      <a:r>
                        <a:rPr lang="en-US" dirty="0" smtClean="0"/>
                        <a:t> it into a </a:t>
                      </a:r>
                      <a:r>
                        <a:rPr lang="en-US" u="sng" dirty="0" smtClean="0"/>
                        <a:t>mixing bowl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Flour, milk and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a </a:t>
                      </a:r>
                      <a:r>
                        <a:rPr lang="en-US" u="sng" dirty="0" smtClean="0"/>
                        <a:t>whisk</a:t>
                      </a:r>
                      <a:r>
                        <a:rPr lang="en-US" dirty="0" smtClean="0"/>
                        <a:t> to gently </a:t>
                      </a:r>
                      <a:r>
                        <a:rPr lang="en-US" u="sng" dirty="0" smtClean="0"/>
                        <a:t>mix</a:t>
                      </a:r>
                      <a:r>
                        <a:rPr lang="en-US" baseline="0" dirty="0" smtClean="0"/>
                        <a:t> the flour, milk and water together into a thick paste with no lumps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3734" y="4423030"/>
            <a:ext cx="605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 – Mixer, Hammer, Funnel,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5026" y="4836296"/>
            <a:ext cx="61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Adverbs – Gently, Quickly,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1763" y="5298828"/>
            <a:ext cx="746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Verbs – Pour, Fold, Cut,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GET VISUAL!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the audience visuals along the way.</a:t>
            </a:r>
          </a:p>
          <a:p>
            <a:pPr marL="0" indent="0">
              <a:buNone/>
            </a:pPr>
            <a:r>
              <a:rPr lang="en-US" dirty="0" smtClean="0"/>
              <a:t>Add quick/easy photos, diagrams or video clips for each step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hUhB_h3w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8702" y="3295383"/>
            <a:ext cx="5874912" cy="3304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3301017"/>
            <a:ext cx="3788535" cy="3125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4120" y="2926051"/>
            <a:ext cx="358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Photos/Pictures/Diagrams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4445" y="2953420"/>
            <a:ext cx="323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Video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672</Words>
  <Application>Microsoft Office PowerPoint</Application>
  <PresentationFormat>Widescreen</PresentationFormat>
  <Paragraphs>78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Segoe Print</vt:lpstr>
      <vt:lpstr>Wingdings</vt:lpstr>
      <vt:lpstr>Nature Illustration 16x9</vt:lpstr>
      <vt:lpstr>TRICKS OF  THE TRADE</vt:lpstr>
      <vt:lpstr>How Can I Create Some Great Procedural Instructions For This Project???</vt:lpstr>
      <vt:lpstr>CHOOSE A REALISTIC/TIMELY SKILL…</vt:lpstr>
      <vt:lpstr>CHOOSE A REALISTIC/TIMELY SKILL</vt:lpstr>
      <vt:lpstr>#2 IMAGINE YOUR AUDIENCE HAS NO      PRIOR KNOWLEDGE</vt:lpstr>
      <vt:lpstr>#3 TARGET YOUR TASKS</vt:lpstr>
      <vt:lpstr>#4 BEGIN AT THE END!</vt:lpstr>
      <vt:lpstr>#5 USE COMMAND WORDS AND TOOLS IN  YOUR INSTRUCTIONS</vt:lpstr>
      <vt:lpstr>#6 GET VISUAL!</vt:lpstr>
      <vt:lpstr>#7 GIVE THE AUDIENCE A TIP OR TWO</vt:lpstr>
      <vt:lpstr>#8 CHECK YOUR WRITTEN AND       PRESENTATION WORK WHEN YOU       THINK YOU ARE FINISHED</vt:lpstr>
      <vt:lpstr>NOW IT’S YOUR TURN!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2014-03-13T01:50:33Z</dcterms:created>
  <dcterms:modified xsi:type="dcterms:W3CDTF">2014-05-04T22:23:07Z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